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61" r:id="rId5"/>
    <p:sldId id="262" r:id="rId6"/>
    <p:sldId id="263" r:id="rId7"/>
    <p:sldId id="264" r:id="rId8"/>
    <p:sldId id="265" r:id="rId9"/>
    <p:sldId id="267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AC751E-F53B-DD49-8CEE-F4473E5CF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AC8070-2B73-CB42-A54D-487200A485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EEAF4A-6F6F-374D-BD2D-10ABF7A17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EB28E9-1603-EF4F-A036-FF612DF63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531284-680B-ED4D-BDE3-ED57FDD0D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89523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D0D84A-110C-C846-9FCD-3DA1587D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8729530-FD17-E04B-8561-CCCD6BE5E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D4811C-E27E-844E-8F88-71C755F8F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700F6C-E2C7-C047-A186-228BB27E6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67FBF3-C83F-FC4B-BEC1-B25D9539F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3449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50AFE5F-D5F9-1645-917A-F1F1616958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87708D1-8519-5C4A-B8AB-893EE8DDB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0E9FFA-5BE2-C04A-A802-9C26C41A3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A8828-AE72-7E47-AAFA-08EE08B1E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7EA5F7-C63C-4944-8FDB-B33C01284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0040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65352-8F3C-F243-A646-E8682AD51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6514DE-B532-5146-B307-D8C7D32D3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8764FA-F9AD-1348-9BE8-290DE34B3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F64B50-804E-1848-9FFF-FEA4837D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3BBC2E-D79E-4449-BE7D-78E440FB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5020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32A5C0-F1C7-054F-BBF2-B51DE3E88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DFF7C3-F566-7F4A-9E51-4D29D2BC4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958B8F-779A-E744-BDA8-AE46BC42C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68AAB8-AA1C-634A-A16E-34478570B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37F800-5AAB-1E46-A47A-B0B08719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882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A0AAD7-14C5-A148-B8ED-86EB7ED27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581929-CDD9-C14D-AF89-1DD242A53D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992CCF-0955-334D-AB4A-E76FF2356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A99FCE-AB1E-CF46-B41C-F5A4FA73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F5825F-FEF1-4A48-AE6E-C2655951E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F85389-77CD-D54B-96B4-C09682768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6237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44BDBD-2D06-CD42-930E-6D553D9D8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84994A-AC09-264A-A22F-45FA6521D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9912CD-B15C-A342-9848-EBBCEFBC4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BE58413-2EA7-5C41-898A-C019C35EC7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3A55DB-682A-B24D-8CD9-15BD6E226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5ED9E36-7AFF-D24B-87AE-4B44A8E2B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EFAF8B1-FF9B-084B-86D6-351B70BA0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C19875-33B7-2345-9FB5-94E51F78A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621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8BE028-C2E3-A947-A1E8-767F7F2C1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B8CC79-9033-484E-92E2-30DAE2D9A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07E6A43-1806-9C4B-8BEA-25EAD213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757801-AE86-3B47-8E11-99C5DC5B9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6041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A0C048-A7BB-1247-B9F6-A102204AC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817809-A7B9-374A-B3A3-4F160EA1C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7ED6F9-5451-394E-85AA-2C10F51E4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1822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0206D-7E9E-E443-8633-BF15DAB8B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EB1260-CE9D-5342-B217-C06E28B5C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9E840F-4A1A-A041-A686-FDA2DC7EC4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98CD18-DF74-C34F-BF31-087E0F409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F7EC3F-7DBA-584F-8C5B-47CD478B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29DF90-026B-FB41-B9A0-97CA603DD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5301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29747D-7BC6-DB41-8709-49039766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3DA3CA3-0660-F84E-AF74-262EFDED05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26BCA3-DE23-8947-B297-B491246E13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AC867D-9CEE-454D-AD43-A0FE13976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C5495F-C65A-8E4F-A1BA-1210C2A37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7BAB06-3487-634F-A5E4-43596FAA0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7915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8BC6D4E-C309-E84B-8C0B-469E820C3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805E0A-BB20-A644-B4F3-058EEAD66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5E4D13-4399-704C-9255-600339A465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19A45-529A-2C4B-8D94-1A057F0455B4}" type="datetimeFigureOut">
              <a:rPr kumimoji="1" lang="ko-KR" altLang="en-US" smtClean="0"/>
              <a:t>2019. 9. 24.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8603B9-412C-BF49-8EF4-87AE176226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9D0D26-C141-7741-9F5D-DB34D849DF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0740D-080B-5D4C-987F-B16B6365CFF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6079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kevin1113-github/Weekend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F4254D-B571-4F4F-8786-EF35A4D750D0}"/>
              </a:ext>
            </a:extLst>
          </p:cNvPr>
          <p:cNvSpPr txBox="1"/>
          <p:nvPr/>
        </p:nvSpPr>
        <p:spPr>
          <a:xfrm>
            <a:off x="2446789" y="2767280"/>
            <a:ext cx="72984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8000" dirty="0">
                <a:solidFill>
                  <a:schemeClr val="bg1"/>
                </a:solidFill>
              </a:rPr>
              <a:t>Team Weekend</a:t>
            </a:r>
            <a:endParaRPr kumimoji="1" lang="ko-KR" altLang="en-US" sz="8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680E55-F0ED-7842-A30A-8D184C9EDC00}"/>
              </a:ext>
            </a:extLst>
          </p:cNvPr>
          <p:cNvSpPr txBox="1"/>
          <p:nvPr/>
        </p:nvSpPr>
        <p:spPr>
          <a:xfrm>
            <a:off x="6455474" y="4136438"/>
            <a:ext cx="3289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dirty="0">
                <a:solidFill>
                  <a:schemeClr val="bg1"/>
                </a:solidFill>
              </a:rPr>
              <a:t>김민석</a:t>
            </a:r>
            <a:r>
              <a:rPr kumimoji="1" lang="en-US" altLang="ko-KR" sz="2400" dirty="0">
                <a:solidFill>
                  <a:schemeClr val="bg1"/>
                </a:solidFill>
              </a:rPr>
              <a:t>,</a:t>
            </a:r>
            <a:r>
              <a:rPr kumimoji="1" lang="ko-KR" altLang="en-US" sz="2400" dirty="0">
                <a:solidFill>
                  <a:schemeClr val="bg1"/>
                </a:solidFill>
              </a:rPr>
              <a:t> 조인호</a:t>
            </a:r>
            <a:r>
              <a:rPr kumimoji="1" lang="en-US" altLang="ko-KR" sz="2400" dirty="0">
                <a:solidFill>
                  <a:schemeClr val="bg1"/>
                </a:solidFill>
              </a:rPr>
              <a:t>,</a:t>
            </a:r>
            <a:r>
              <a:rPr kumimoji="1" lang="ko-KR" altLang="en-US" sz="2400" dirty="0">
                <a:solidFill>
                  <a:schemeClr val="bg1"/>
                </a:solidFill>
              </a:rPr>
              <a:t> 황승원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6BDA2B1-C349-6646-A684-57936C4598F5}"/>
              </a:ext>
            </a:extLst>
          </p:cNvPr>
          <p:cNvSpPr/>
          <p:nvPr/>
        </p:nvSpPr>
        <p:spPr>
          <a:xfrm flipV="1">
            <a:off x="2446788" y="4090718"/>
            <a:ext cx="7298423" cy="4571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2477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C5C7F7-1C13-AC4F-B00B-B8F12A10C7F1}"/>
              </a:ext>
            </a:extLst>
          </p:cNvPr>
          <p:cNvSpPr txBox="1"/>
          <p:nvPr/>
        </p:nvSpPr>
        <p:spPr>
          <a:xfrm>
            <a:off x="563460" y="645952"/>
            <a:ext cx="11065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목차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BBAF18-D82B-4241-AC66-3BD54358473C}"/>
              </a:ext>
            </a:extLst>
          </p:cNvPr>
          <p:cNvSpPr txBox="1"/>
          <p:nvPr/>
        </p:nvSpPr>
        <p:spPr>
          <a:xfrm>
            <a:off x="563459" y="1417739"/>
            <a:ext cx="110650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0" indent="-7429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Unity </a:t>
            </a:r>
            <a:r>
              <a:rPr kumimoji="1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기본 구조</a:t>
            </a:r>
            <a:endParaRPr kumimoji="1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  <a:p>
            <a:pPr marL="742950" marR="0" lvl="0" indent="-7429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네트워크 프로토콜 종류 </a:t>
            </a:r>
            <a:r>
              <a:rPr kumimoji="1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(</a:t>
            </a:r>
            <a:r>
              <a:rPr kumimoji="1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TCP / UDP )</a:t>
            </a:r>
          </a:p>
          <a:p>
            <a:pPr marL="742950" marR="0" lvl="0" indent="-7429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C# </a:t>
            </a:r>
            <a:r>
              <a:rPr kumimoji="1" lang="ko-KR" altLang="en-US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문법과 </a:t>
            </a:r>
            <a:r>
              <a:rPr kumimoji="1" lang="en-US" altLang="ko-KR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Unity API</a:t>
            </a:r>
            <a:r>
              <a:rPr kumimoji="1" lang="ko-KR" altLang="en-US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들</a:t>
            </a:r>
            <a:endParaRPr kumimoji="1" lang="en-US" altLang="ko-KR" sz="40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34" charset="-127"/>
            </a:endParaRPr>
          </a:p>
          <a:p>
            <a:pPr marL="742950" indent="-742950">
              <a:buFontTx/>
              <a:buAutoNum type="arabicPeriod"/>
            </a:pPr>
            <a:r>
              <a:rPr kumimoji="1" lang="en-US" altLang="ko-KR" sz="4000" dirty="0">
                <a:solidFill>
                  <a:schemeClr val="bg1"/>
                </a:solidFill>
              </a:rPr>
              <a:t>Scene </a:t>
            </a:r>
            <a:r>
              <a:rPr kumimoji="1" lang="ko-KR" altLang="en-US" sz="4000" dirty="0">
                <a:solidFill>
                  <a:schemeClr val="bg1"/>
                </a:solidFill>
              </a:rPr>
              <a:t>관계도</a:t>
            </a:r>
            <a:endParaRPr kumimoji="1" lang="en-US" altLang="ko-KR" sz="4000" dirty="0">
              <a:solidFill>
                <a:schemeClr val="bg1"/>
              </a:solidFill>
            </a:endParaRPr>
          </a:p>
          <a:p>
            <a:pPr marL="742950" indent="-742950">
              <a:buFontTx/>
              <a:buAutoNum type="arabicPeriod"/>
            </a:pPr>
            <a:r>
              <a:rPr kumimoji="1" lang="ko-KR" altLang="en-US" sz="4000" dirty="0">
                <a:solidFill>
                  <a:schemeClr val="bg1"/>
                </a:solidFill>
              </a:rPr>
              <a:t>현재 진행 상황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B7EC57-AFDF-294B-A68E-D247E930A6E7}"/>
              </a:ext>
            </a:extLst>
          </p:cNvPr>
          <p:cNvSpPr/>
          <p:nvPr/>
        </p:nvSpPr>
        <p:spPr>
          <a:xfrm>
            <a:off x="563460" y="1353838"/>
            <a:ext cx="11065079" cy="639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031C67A-341E-0E45-918C-158497145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4328" y="4587838"/>
            <a:ext cx="1624210" cy="162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77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C5C7F7-1C13-AC4F-B00B-B8F12A10C7F1}"/>
              </a:ext>
            </a:extLst>
          </p:cNvPr>
          <p:cNvSpPr txBox="1"/>
          <p:nvPr/>
        </p:nvSpPr>
        <p:spPr>
          <a:xfrm>
            <a:off x="563460" y="645952"/>
            <a:ext cx="11065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0" indent="-742950">
              <a:buFontTx/>
              <a:buAutoNum type="arabicPeriod"/>
              <a:defRPr/>
            </a:pPr>
            <a:r>
              <a:rPr kumimoji="1" lang="en-US" altLang="ko-KR" sz="4000" dirty="0">
                <a:solidFill>
                  <a:prstClr val="white"/>
                </a:solidFill>
              </a:rPr>
              <a:t>Unity </a:t>
            </a:r>
            <a:r>
              <a:rPr kumimoji="1" lang="ko-KR" altLang="en-US" sz="4000" dirty="0">
                <a:solidFill>
                  <a:prstClr val="white"/>
                </a:solidFill>
              </a:rPr>
              <a:t>기본 구조</a:t>
            </a:r>
            <a:endParaRPr kumimoji="1" lang="en-US" altLang="ko-KR" sz="4000" dirty="0">
              <a:solidFill>
                <a:prstClr val="whit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BBAF18-D82B-4241-AC66-3BD54358473C}"/>
              </a:ext>
            </a:extLst>
          </p:cNvPr>
          <p:cNvSpPr txBox="1"/>
          <p:nvPr/>
        </p:nvSpPr>
        <p:spPr>
          <a:xfrm>
            <a:off x="563459" y="1417739"/>
            <a:ext cx="110650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dirty="0">
                <a:solidFill>
                  <a:schemeClr val="bg1"/>
                </a:solidFill>
              </a:rPr>
              <a:t>Unity</a:t>
            </a:r>
            <a:r>
              <a:rPr kumimoji="1" lang="ko-KR" altLang="en-US" sz="4000" dirty="0">
                <a:solidFill>
                  <a:schemeClr val="bg1"/>
                </a:solidFill>
              </a:rPr>
              <a:t>는 </a:t>
            </a:r>
            <a:r>
              <a:rPr kumimoji="1" lang="en-US" altLang="ko-KR" sz="4000" dirty="0">
                <a:solidFill>
                  <a:schemeClr val="bg1"/>
                </a:solidFill>
              </a:rPr>
              <a:t>C# </a:t>
            </a:r>
            <a:r>
              <a:rPr kumimoji="1" lang="ko-KR" altLang="en-US" sz="4000" dirty="0">
                <a:solidFill>
                  <a:schemeClr val="bg1"/>
                </a:solidFill>
              </a:rPr>
              <a:t>기반 게임엔진</a:t>
            </a:r>
            <a:endParaRPr kumimoji="1" lang="en-US" altLang="ko-KR" sz="4000" dirty="0">
              <a:solidFill>
                <a:schemeClr val="bg1"/>
              </a:solidFill>
            </a:endParaRPr>
          </a:p>
          <a:p>
            <a:r>
              <a:rPr kumimoji="1" lang="en-US" altLang="ko-KR" sz="4000" dirty="0">
                <a:solidFill>
                  <a:schemeClr val="bg1"/>
                </a:solidFill>
              </a:rPr>
              <a:t>Game</a:t>
            </a:r>
            <a:r>
              <a:rPr kumimoji="1" lang="ko-KR" altLang="en-US" sz="4000" dirty="0">
                <a:solidFill>
                  <a:schemeClr val="bg1"/>
                </a:solidFill>
              </a:rPr>
              <a:t> </a:t>
            </a:r>
            <a:r>
              <a:rPr kumimoji="1" lang="en-US" altLang="ko-KR" sz="4000" dirty="0">
                <a:solidFill>
                  <a:schemeClr val="bg1"/>
                </a:solidFill>
              </a:rPr>
              <a:t>Object</a:t>
            </a:r>
            <a:r>
              <a:rPr kumimoji="1" lang="ko-KR" altLang="en-US" sz="4000" dirty="0">
                <a:solidFill>
                  <a:schemeClr val="bg1"/>
                </a:solidFill>
              </a:rPr>
              <a:t>로 객체를 관리</a:t>
            </a:r>
            <a:endParaRPr kumimoji="1" lang="en-US" altLang="ko-KR" sz="4000" dirty="0">
              <a:solidFill>
                <a:schemeClr val="bg1"/>
              </a:solidFill>
            </a:endParaRPr>
          </a:p>
          <a:p>
            <a:r>
              <a:rPr kumimoji="1" lang="ko-KR" altLang="en-US" sz="4000" dirty="0">
                <a:solidFill>
                  <a:schemeClr val="bg1"/>
                </a:solidFill>
              </a:rPr>
              <a:t>객체는 컴포넌트 속성을 가짐</a:t>
            </a:r>
            <a:endParaRPr kumimoji="1" lang="en-US" altLang="ko-KR" sz="4000" dirty="0">
              <a:solidFill>
                <a:schemeClr val="bg1"/>
              </a:solidFill>
            </a:endParaRPr>
          </a:p>
          <a:p>
            <a:r>
              <a:rPr kumimoji="1" lang="en-US" altLang="ko-KR" sz="4000" dirty="0">
                <a:solidFill>
                  <a:schemeClr val="bg1"/>
                </a:solidFill>
              </a:rPr>
              <a:t>[</a:t>
            </a:r>
            <a:r>
              <a:rPr kumimoji="1" lang="ko-KR" altLang="en-US" sz="4000" dirty="0">
                <a:solidFill>
                  <a:schemeClr val="bg1"/>
                </a:solidFill>
              </a:rPr>
              <a:t>스크립트 ⊂ 컴포넌트</a:t>
            </a:r>
            <a:r>
              <a:rPr kumimoji="1" lang="en-US" altLang="ko-KR" sz="4000" dirty="0">
                <a:solidFill>
                  <a:schemeClr val="bg1"/>
                </a:solidFill>
              </a:rPr>
              <a:t>]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B7EC57-AFDF-294B-A68E-D247E930A6E7}"/>
              </a:ext>
            </a:extLst>
          </p:cNvPr>
          <p:cNvSpPr/>
          <p:nvPr/>
        </p:nvSpPr>
        <p:spPr>
          <a:xfrm>
            <a:off x="563460" y="1353838"/>
            <a:ext cx="11065079" cy="639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79508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C5C7F7-1C13-AC4F-B00B-B8F12A10C7F1}"/>
              </a:ext>
            </a:extLst>
          </p:cNvPr>
          <p:cNvSpPr txBox="1"/>
          <p:nvPr/>
        </p:nvSpPr>
        <p:spPr>
          <a:xfrm>
            <a:off x="563460" y="645952"/>
            <a:ext cx="110650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  <a:defRPr/>
            </a:pPr>
            <a:r>
              <a:rPr kumimoji="1" lang="ko-KR" altLang="en-US" sz="4000" dirty="0">
                <a:solidFill>
                  <a:prstClr val="white"/>
                </a:solidFill>
              </a:rPr>
              <a:t>네트워크 프로토콜 종류 </a:t>
            </a:r>
            <a:r>
              <a:rPr kumimoji="1" lang="en-US" altLang="ko-KR" sz="4000" dirty="0">
                <a:solidFill>
                  <a:prstClr val="white"/>
                </a:solidFill>
              </a:rPr>
              <a:t>(</a:t>
            </a:r>
            <a:r>
              <a:rPr kumimoji="1" lang="ko-KR" altLang="en-US" sz="4000" dirty="0">
                <a:solidFill>
                  <a:prstClr val="white"/>
                </a:solidFill>
              </a:rPr>
              <a:t> </a:t>
            </a:r>
            <a:r>
              <a:rPr kumimoji="1" lang="en-US" altLang="ko-KR" sz="4000" dirty="0">
                <a:solidFill>
                  <a:prstClr val="white"/>
                </a:solidFill>
              </a:rPr>
              <a:t>TCP / UDP )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B7EC57-AFDF-294B-A68E-D247E930A6E7}"/>
              </a:ext>
            </a:extLst>
          </p:cNvPr>
          <p:cNvSpPr/>
          <p:nvPr/>
        </p:nvSpPr>
        <p:spPr>
          <a:xfrm>
            <a:off x="563460" y="1353838"/>
            <a:ext cx="11065079" cy="639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7346B7-A731-5146-B087-6453B7F0FEC1}"/>
              </a:ext>
            </a:extLst>
          </p:cNvPr>
          <p:cNvSpPr txBox="1"/>
          <p:nvPr/>
        </p:nvSpPr>
        <p:spPr>
          <a:xfrm>
            <a:off x="563459" y="1417739"/>
            <a:ext cx="110650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dirty="0">
                <a:solidFill>
                  <a:schemeClr val="bg1"/>
                </a:solidFill>
              </a:rPr>
              <a:t>TCP : </a:t>
            </a:r>
            <a:r>
              <a:rPr kumimoji="1" lang="ko-KR" altLang="en-US" sz="4000" dirty="0">
                <a:solidFill>
                  <a:schemeClr val="bg1"/>
                </a:solidFill>
              </a:rPr>
              <a:t>데이터 전송 시 수신 응답 체크</a:t>
            </a:r>
            <a:endParaRPr kumimoji="1" lang="en-US" altLang="ko-KR" sz="4000" dirty="0">
              <a:solidFill>
                <a:schemeClr val="bg1"/>
              </a:solidFill>
            </a:endParaRPr>
          </a:p>
          <a:p>
            <a:r>
              <a:rPr kumimoji="1" lang="en-US" altLang="ko-KR" sz="4000" dirty="0">
                <a:solidFill>
                  <a:schemeClr val="bg1"/>
                </a:solidFill>
              </a:rPr>
              <a:t>UDP: </a:t>
            </a:r>
            <a:r>
              <a:rPr kumimoji="1" lang="ko-KR" altLang="en-US" sz="4000" dirty="0">
                <a:solidFill>
                  <a:schemeClr val="bg1"/>
                </a:solidFill>
              </a:rPr>
              <a:t>수신 응답없이 데이터 전송</a:t>
            </a:r>
            <a:endParaRPr kumimoji="1" lang="en-US" altLang="ko-KR" sz="4000" dirty="0">
              <a:solidFill>
                <a:schemeClr val="bg1"/>
              </a:solidFill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B7C3D32-4517-364A-8591-9C6695DF79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8176238"/>
              </p:ext>
            </p:extLst>
          </p:nvPr>
        </p:nvGraphicFramePr>
        <p:xfrm>
          <a:off x="7288306" y="3325906"/>
          <a:ext cx="4096869" cy="265388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65623">
                  <a:extLst>
                    <a:ext uri="{9D8B030D-6E8A-4147-A177-3AD203B41FA5}">
                      <a16:colId xmlns:a16="http://schemas.microsoft.com/office/drawing/2014/main" val="3822843364"/>
                    </a:ext>
                  </a:extLst>
                </a:gridCol>
                <a:gridCol w="1365623">
                  <a:extLst>
                    <a:ext uri="{9D8B030D-6E8A-4147-A177-3AD203B41FA5}">
                      <a16:colId xmlns:a16="http://schemas.microsoft.com/office/drawing/2014/main" val="1645924218"/>
                    </a:ext>
                  </a:extLst>
                </a:gridCol>
                <a:gridCol w="1365623">
                  <a:extLst>
                    <a:ext uri="{9D8B030D-6E8A-4147-A177-3AD203B41FA5}">
                      <a16:colId xmlns:a16="http://schemas.microsoft.com/office/drawing/2014/main" val="3175048570"/>
                    </a:ext>
                  </a:extLst>
                </a:gridCol>
              </a:tblGrid>
              <a:tr h="86213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TCP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UDP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486730"/>
                  </a:ext>
                </a:extLst>
              </a:tr>
              <a:tr h="8621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장점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정확함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빠름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463651"/>
                  </a:ext>
                </a:extLst>
              </a:tr>
              <a:tr h="9296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단점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느림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부정확함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9905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1910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C5C7F7-1C13-AC4F-B00B-B8F12A10C7F1}"/>
              </a:ext>
            </a:extLst>
          </p:cNvPr>
          <p:cNvSpPr txBox="1"/>
          <p:nvPr/>
        </p:nvSpPr>
        <p:spPr>
          <a:xfrm>
            <a:off x="563460" y="645952"/>
            <a:ext cx="11065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0" indent="-742950">
              <a:buFont typeface="+mj-lt"/>
              <a:buAutoNum type="arabicPeriod" startAt="3"/>
              <a:defRPr/>
            </a:pPr>
            <a:r>
              <a:rPr kumimoji="1" lang="en-US" altLang="ko-KR" sz="4000" dirty="0">
                <a:solidFill>
                  <a:prstClr val="white"/>
                </a:solidFill>
              </a:rPr>
              <a:t>C# </a:t>
            </a:r>
            <a:r>
              <a:rPr kumimoji="1" lang="ko-KR" altLang="en-US" sz="4000" dirty="0">
                <a:solidFill>
                  <a:prstClr val="white"/>
                </a:solidFill>
              </a:rPr>
              <a:t>문법과 </a:t>
            </a:r>
            <a:r>
              <a:rPr kumimoji="1" lang="en-US" altLang="ko-KR" sz="4000" dirty="0">
                <a:solidFill>
                  <a:prstClr val="white"/>
                </a:solidFill>
              </a:rPr>
              <a:t>Unity API</a:t>
            </a:r>
            <a:r>
              <a:rPr kumimoji="1" lang="ko-KR" altLang="en-US" sz="4000" dirty="0">
                <a:solidFill>
                  <a:prstClr val="white"/>
                </a:solidFill>
              </a:rPr>
              <a:t>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BBAF18-D82B-4241-AC66-3BD54358473C}"/>
              </a:ext>
            </a:extLst>
          </p:cNvPr>
          <p:cNvSpPr txBox="1"/>
          <p:nvPr/>
        </p:nvSpPr>
        <p:spPr>
          <a:xfrm>
            <a:off x="563459" y="1417739"/>
            <a:ext cx="110650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 C# </a:t>
            </a:r>
            <a:r>
              <a:rPr kumimoji="1" lang="ko-KR" altLang="en-US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문법은 객체지향 문법</a:t>
            </a:r>
            <a:endParaRPr kumimoji="1" lang="en-US" altLang="ko-KR" sz="40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34" charset="-127"/>
            </a:endParaRPr>
          </a:p>
          <a:p>
            <a:r>
              <a:rPr kumimoji="1" lang="ko-KR" altLang="en-US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접근제한자</a:t>
            </a:r>
            <a:r>
              <a:rPr kumimoji="1" lang="en-US" altLang="ko-KR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,</a:t>
            </a:r>
            <a:r>
              <a:rPr kumimoji="1" lang="ko-KR" altLang="en-US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 생성자 등 </a:t>
            </a:r>
            <a:r>
              <a:rPr kumimoji="1" lang="en-US" altLang="ko-KR" sz="4000" dirty="0">
                <a:solidFill>
                  <a:prstClr val="white"/>
                </a:solidFill>
              </a:rPr>
              <a:t>Java</a:t>
            </a:r>
            <a:r>
              <a:rPr kumimoji="1" lang="ko-KR" altLang="en-US" sz="4000" dirty="0">
                <a:solidFill>
                  <a:prstClr val="white"/>
                </a:solidFill>
              </a:rPr>
              <a:t>와 유사함</a:t>
            </a:r>
            <a:endParaRPr kumimoji="1" lang="en-US" altLang="ko-KR" sz="4000" dirty="0">
              <a:solidFill>
                <a:prstClr val="white"/>
              </a:solidFill>
            </a:endParaRPr>
          </a:p>
          <a:p>
            <a:endParaRPr kumimoji="1" lang="en-US" altLang="ko-KR" sz="4000" dirty="0">
              <a:solidFill>
                <a:prstClr val="white"/>
              </a:solidFill>
            </a:endParaRPr>
          </a:p>
          <a:p>
            <a:pPr lvl="0"/>
            <a:r>
              <a:rPr kumimoji="1" lang="en-US" altLang="ko-KR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Unity</a:t>
            </a:r>
            <a:r>
              <a:rPr kumimoji="1" lang="ko-KR" altLang="en-US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의 </a:t>
            </a:r>
            <a:r>
              <a:rPr kumimoji="1" lang="en-US" altLang="ko-KR" sz="4000" dirty="0">
                <a:solidFill>
                  <a:prstClr val="white"/>
                </a:solidFill>
              </a:rPr>
              <a:t>monobehaviour</a:t>
            </a:r>
            <a:r>
              <a:rPr kumimoji="1" lang="ko-KR" altLang="en-US" sz="4000" dirty="0">
                <a:solidFill>
                  <a:prstClr val="white"/>
                </a:solidFill>
              </a:rPr>
              <a:t> 클래스를 상속</a:t>
            </a:r>
            <a:endParaRPr kumimoji="1" lang="en-US" altLang="ko-KR" sz="4000" dirty="0">
              <a:solidFill>
                <a:prstClr val="white"/>
              </a:solidFill>
            </a:endParaRPr>
          </a:p>
          <a:p>
            <a:pPr lvl="0"/>
            <a:r>
              <a:rPr kumimoji="1" lang="ko-KR" altLang="en-US" sz="4000" dirty="0">
                <a:solidFill>
                  <a:prstClr val="white"/>
                </a:solidFill>
              </a:rPr>
              <a:t>프레임 당 한번씩 동작하는 스크립트</a:t>
            </a:r>
            <a:endParaRPr kumimoji="1" lang="en-US" altLang="ko-KR" sz="4000" dirty="0">
              <a:solidFill>
                <a:prstClr val="white"/>
              </a:solidFill>
            </a:endParaRPr>
          </a:p>
          <a:p>
            <a:pPr lvl="0"/>
            <a:r>
              <a:rPr kumimoji="1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Start()</a:t>
            </a:r>
            <a:r>
              <a:rPr kumimoji="1" lang="en-US" altLang="ko-KR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,</a:t>
            </a:r>
            <a:r>
              <a:rPr kumimoji="1" lang="ko-KR" altLang="en-US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 </a:t>
            </a:r>
            <a:r>
              <a:rPr kumimoji="1" lang="en-US" altLang="ko-KR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Update()</a:t>
            </a:r>
            <a:r>
              <a:rPr kumimoji="1" lang="ko-KR" altLang="en-US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 메소드를 활용</a:t>
            </a:r>
            <a:endParaRPr kumimoji="1" lang="en-US" altLang="ko-KR" sz="40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34" charset="-127"/>
            </a:endParaRPr>
          </a:p>
          <a:p>
            <a:pPr lvl="0"/>
            <a:r>
              <a:rPr kumimoji="1" lang="en-US" altLang="ko-KR" sz="40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GameObject, </a:t>
            </a:r>
            <a:r>
              <a:rPr kumimoji="1" lang="en-US" altLang="ko-KR" sz="4000" dirty="0">
                <a:solidFill>
                  <a:prstClr val="white"/>
                </a:solidFill>
              </a:rPr>
              <a:t>Rigidbody </a:t>
            </a:r>
            <a:r>
              <a:rPr kumimoji="1" lang="ko-KR" altLang="en-US" sz="4000" dirty="0">
                <a:solidFill>
                  <a:prstClr val="white"/>
                </a:solidFill>
              </a:rPr>
              <a:t>등 객체 활용</a:t>
            </a:r>
            <a:endParaRPr kumimoji="1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B7EC57-AFDF-294B-A68E-D247E930A6E7}"/>
              </a:ext>
            </a:extLst>
          </p:cNvPr>
          <p:cNvSpPr/>
          <p:nvPr/>
        </p:nvSpPr>
        <p:spPr>
          <a:xfrm>
            <a:off x="563460" y="1353838"/>
            <a:ext cx="11065079" cy="639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9761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C5C7F7-1C13-AC4F-B00B-B8F12A10C7F1}"/>
              </a:ext>
            </a:extLst>
          </p:cNvPr>
          <p:cNvSpPr txBox="1"/>
          <p:nvPr/>
        </p:nvSpPr>
        <p:spPr>
          <a:xfrm>
            <a:off x="563460" y="645952"/>
            <a:ext cx="11065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4"/>
            </a:pPr>
            <a:r>
              <a:rPr kumimoji="1" lang="en-US" altLang="ko-KR" sz="4000" dirty="0">
                <a:solidFill>
                  <a:schemeClr val="bg1"/>
                </a:solidFill>
              </a:rPr>
              <a:t>Scene </a:t>
            </a:r>
            <a:r>
              <a:rPr kumimoji="1" lang="ko-KR" altLang="en-US" sz="4000" dirty="0">
                <a:solidFill>
                  <a:schemeClr val="bg1"/>
                </a:solidFill>
              </a:rPr>
              <a:t>관계도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BBAF18-D82B-4241-AC66-3BD54358473C}"/>
              </a:ext>
            </a:extLst>
          </p:cNvPr>
          <p:cNvSpPr txBox="1"/>
          <p:nvPr/>
        </p:nvSpPr>
        <p:spPr>
          <a:xfrm>
            <a:off x="563459" y="1417739"/>
            <a:ext cx="11065079" cy="4022058"/>
          </a:xfrm>
          <a:prstGeom prst="rect">
            <a:avLst/>
          </a:prstGeom>
          <a:noFill/>
        </p:spPr>
        <p:txBody>
          <a:bodyPr wrap="square" tIns="36000" rtlCol="0">
            <a:spAutoFit/>
          </a:bodyPr>
          <a:lstStyle/>
          <a:p>
            <a:pPr marL="571500" indent="-571500">
              <a:buFont typeface="Zapf Dingbats"/>
              <a:buChar char="❐"/>
            </a:pPr>
            <a:r>
              <a:rPr kumimoji="1" lang="en-US" altLang="ko-KR" sz="4000" dirty="0">
                <a:solidFill>
                  <a:schemeClr val="bg1"/>
                </a:solidFill>
              </a:rPr>
              <a:t>Main Scene</a:t>
            </a:r>
            <a:r>
              <a:rPr kumimoji="1" lang="ko-KR" altLang="en-US" sz="4000" dirty="0">
                <a:solidFill>
                  <a:schemeClr val="bg1"/>
                </a:solidFill>
              </a:rPr>
              <a:t> </a:t>
            </a:r>
            <a:r>
              <a:rPr kumimoji="1" lang="en-US" altLang="ko-KR" sz="4000" dirty="0">
                <a:solidFill>
                  <a:schemeClr val="bg1"/>
                </a:solidFill>
              </a:rPr>
              <a:t>–</a:t>
            </a:r>
            <a:r>
              <a:rPr kumimoji="1" lang="ko-KR" altLang="en-US" sz="4000" dirty="0">
                <a:solidFill>
                  <a:schemeClr val="bg1"/>
                </a:solidFill>
              </a:rPr>
              <a:t> 게임 시작 메인 화면</a:t>
            </a:r>
            <a:endParaRPr kumimoji="1" lang="en-US" altLang="ko-KR" sz="4000" dirty="0">
              <a:solidFill>
                <a:schemeClr val="bg1"/>
              </a:solidFill>
            </a:endParaRPr>
          </a:p>
          <a:p>
            <a:pPr marL="914400" lvl="1" indent="-457200">
              <a:buFont typeface="Zapf Dingbats"/>
              <a:buChar char="❐"/>
            </a:pPr>
            <a:r>
              <a:rPr kumimoji="1" lang="en-US" altLang="ko-KR" sz="3200" dirty="0">
                <a:solidFill>
                  <a:schemeClr val="bg1"/>
                </a:solidFill>
              </a:rPr>
              <a:t>Lobby – </a:t>
            </a:r>
            <a:r>
              <a:rPr kumimoji="1" lang="ko-KR" altLang="en-US" sz="3200" dirty="0">
                <a:solidFill>
                  <a:schemeClr val="bg1"/>
                </a:solidFill>
              </a:rPr>
              <a:t>로비 화면</a:t>
            </a:r>
            <a:endParaRPr kumimoji="1" lang="en-US" altLang="ko-KR" sz="2400" dirty="0">
              <a:solidFill>
                <a:schemeClr val="bg1"/>
              </a:solidFill>
            </a:endParaRPr>
          </a:p>
          <a:p>
            <a:pPr marL="1714500" lvl="3" indent="-342900">
              <a:buFont typeface="Zapf Dingbats"/>
              <a:buChar char="❐"/>
            </a:pPr>
            <a:r>
              <a:rPr kumimoji="1" lang="en-US" altLang="ko-KR" sz="2400" dirty="0">
                <a:solidFill>
                  <a:schemeClr val="bg1"/>
                </a:solidFill>
              </a:rPr>
              <a:t>Room –</a:t>
            </a:r>
            <a:r>
              <a:rPr kumimoji="1" lang="ko-KR" altLang="en-US" sz="2400" dirty="0">
                <a:solidFill>
                  <a:schemeClr val="bg1"/>
                </a:solidFill>
              </a:rPr>
              <a:t> 방 화면</a:t>
            </a:r>
            <a:endParaRPr kumimoji="1" lang="en-US" altLang="ko-KR" sz="2400" dirty="0">
              <a:solidFill>
                <a:schemeClr val="bg1"/>
              </a:solidFill>
            </a:endParaRPr>
          </a:p>
          <a:p>
            <a:pPr marL="2171700" lvl="4" indent="-342900">
              <a:buFont typeface="Zapf Dingbats"/>
              <a:buChar char="❐"/>
            </a:pPr>
            <a:r>
              <a:rPr kumimoji="1" lang="en-US" altLang="ko-KR" sz="2400" dirty="0">
                <a:solidFill>
                  <a:schemeClr val="bg1"/>
                </a:solidFill>
              </a:rPr>
              <a:t>Game Scene</a:t>
            </a:r>
            <a:r>
              <a:rPr kumimoji="1" lang="ko-KR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</a:rPr>
              <a:t>–</a:t>
            </a:r>
            <a:r>
              <a:rPr kumimoji="1" lang="ko-KR" altLang="en-US" sz="2400" dirty="0">
                <a:solidFill>
                  <a:schemeClr val="bg1"/>
                </a:solidFill>
              </a:rPr>
              <a:t> 게임 플레이 화면</a:t>
            </a:r>
            <a:endParaRPr kumimoji="1" lang="en-US" altLang="ko-KR" sz="2400" dirty="0">
              <a:solidFill>
                <a:schemeClr val="bg1"/>
              </a:solidFill>
            </a:endParaRPr>
          </a:p>
          <a:p>
            <a:pPr marL="914400" lvl="1" indent="-457200">
              <a:buFont typeface="Zapf Dingbats"/>
              <a:buChar char="❐"/>
            </a:pPr>
            <a:r>
              <a:rPr kumimoji="1" lang="en-US" altLang="ko-KR" sz="3200" dirty="0">
                <a:solidFill>
                  <a:schemeClr val="bg1"/>
                </a:solidFill>
              </a:rPr>
              <a:t>Option</a:t>
            </a:r>
            <a:r>
              <a:rPr kumimoji="1" lang="ko-KR" altLang="en-US" sz="3200" dirty="0">
                <a:solidFill>
                  <a:schemeClr val="bg1"/>
                </a:solidFill>
              </a:rPr>
              <a:t> </a:t>
            </a:r>
            <a:r>
              <a:rPr kumimoji="1" lang="en-US" altLang="ko-KR" sz="3200" dirty="0">
                <a:solidFill>
                  <a:schemeClr val="bg1"/>
                </a:solidFill>
              </a:rPr>
              <a:t>–</a:t>
            </a:r>
            <a:r>
              <a:rPr kumimoji="1" lang="ko-KR" altLang="en-US" sz="3200" dirty="0">
                <a:solidFill>
                  <a:schemeClr val="bg1"/>
                </a:solidFill>
              </a:rPr>
              <a:t> 설정 화면</a:t>
            </a:r>
            <a:endParaRPr kumimoji="1" lang="en-US" altLang="ko-KR" sz="3200" dirty="0">
              <a:solidFill>
                <a:schemeClr val="bg1"/>
              </a:solidFill>
            </a:endParaRPr>
          </a:p>
          <a:p>
            <a:pPr marL="1714500" lvl="3" indent="-342900">
              <a:buFont typeface="Zapf Dingbats"/>
              <a:buChar char="❐"/>
            </a:pPr>
            <a:r>
              <a:rPr kumimoji="1" lang="en-US" altLang="ko-KR" sz="2400" dirty="0">
                <a:solidFill>
                  <a:schemeClr val="bg1"/>
                </a:solidFill>
              </a:rPr>
              <a:t>Graphic</a:t>
            </a:r>
            <a:r>
              <a:rPr kumimoji="1" lang="ko-KR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</a:rPr>
              <a:t>–</a:t>
            </a:r>
            <a:r>
              <a:rPr kumimoji="1" lang="ko-KR" altLang="en-US" sz="2400" dirty="0">
                <a:solidFill>
                  <a:schemeClr val="bg1"/>
                </a:solidFill>
              </a:rPr>
              <a:t> 그래픽 설정</a:t>
            </a:r>
            <a:endParaRPr kumimoji="1" lang="en-US" altLang="ko-KR" sz="2400" dirty="0">
              <a:solidFill>
                <a:schemeClr val="bg1"/>
              </a:solidFill>
            </a:endParaRPr>
          </a:p>
          <a:p>
            <a:pPr marL="1714500" lvl="3" indent="-342900">
              <a:buFont typeface="Zapf Dingbats"/>
              <a:buChar char="❐"/>
            </a:pPr>
            <a:r>
              <a:rPr kumimoji="1" lang="en-US" altLang="ko-KR" sz="2400" dirty="0">
                <a:solidFill>
                  <a:schemeClr val="bg1"/>
                </a:solidFill>
              </a:rPr>
              <a:t>Audio</a:t>
            </a:r>
            <a:r>
              <a:rPr kumimoji="1" lang="ko-KR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</a:rPr>
              <a:t>–</a:t>
            </a:r>
            <a:r>
              <a:rPr kumimoji="1" lang="ko-KR" altLang="en-US" sz="2400" dirty="0">
                <a:solidFill>
                  <a:schemeClr val="bg1"/>
                </a:solidFill>
              </a:rPr>
              <a:t> 사운드 설정</a:t>
            </a:r>
            <a:endParaRPr kumimoji="1" lang="en-US" altLang="ko-KR" sz="2400" dirty="0">
              <a:solidFill>
                <a:schemeClr val="bg1"/>
              </a:solidFill>
            </a:endParaRPr>
          </a:p>
          <a:p>
            <a:pPr marL="1714500" lvl="3" indent="-342900">
              <a:buFont typeface="Zapf Dingbats"/>
              <a:buChar char="❐"/>
            </a:pPr>
            <a:r>
              <a:rPr kumimoji="1" lang="en-US" altLang="ko-KR" sz="2400" dirty="0">
                <a:solidFill>
                  <a:schemeClr val="bg1"/>
                </a:solidFill>
              </a:rPr>
              <a:t>Game</a:t>
            </a:r>
            <a:r>
              <a:rPr kumimoji="1" lang="ko-KR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</a:rPr>
              <a:t>–</a:t>
            </a:r>
            <a:r>
              <a:rPr kumimoji="1" lang="ko-KR" altLang="en-US" sz="2400" dirty="0">
                <a:solidFill>
                  <a:schemeClr val="bg1"/>
                </a:solidFill>
              </a:rPr>
              <a:t> 게임 설정</a:t>
            </a:r>
            <a:endParaRPr kumimoji="1" lang="en-US" altLang="ko-KR" sz="2400" dirty="0">
              <a:solidFill>
                <a:schemeClr val="bg1"/>
              </a:solidFill>
            </a:endParaRPr>
          </a:p>
          <a:p>
            <a:pPr marL="914400" lvl="1" indent="-457200">
              <a:buFont typeface="Zapf Dingbats"/>
              <a:buChar char="❐"/>
            </a:pPr>
            <a:r>
              <a:rPr kumimoji="1" lang="en-US" altLang="ko-KR" sz="3200" dirty="0">
                <a:solidFill>
                  <a:schemeClr val="bg1"/>
                </a:solidFill>
              </a:rPr>
              <a:t>Quit – </a:t>
            </a:r>
            <a:r>
              <a:rPr kumimoji="1" lang="ko-KR" altLang="en-US" sz="3200" dirty="0">
                <a:solidFill>
                  <a:schemeClr val="bg1"/>
                </a:solidFill>
              </a:rPr>
              <a:t>게임 종료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B7EC57-AFDF-294B-A68E-D247E930A6E7}"/>
              </a:ext>
            </a:extLst>
          </p:cNvPr>
          <p:cNvSpPr/>
          <p:nvPr/>
        </p:nvSpPr>
        <p:spPr>
          <a:xfrm>
            <a:off x="563460" y="1353838"/>
            <a:ext cx="11065079" cy="639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3936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C5C7F7-1C13-AC4F-B00B-B8F12A10C7F1}"/>
              </a:ext>
            </a:extLst>
          </p:cNvPr>
          <p:cNvSpPr txBox="1"/>
          <p:nvPr/>
        </p:nvSpPr>
        <p:spPr>
          <a:xfrm>
            <a:off x="563460" y="645952"/>
            <a:ext cx="11065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5"/>
            </a:pPr>
            <a:r>
              <a:rPr kumimoji="1" lang="ko-KR" altLang="en-US" sz="4000" dirty="0">
                <a:solidFill>
                  <a:schemeClr val="bg1"/>
                </a:solidFill>
              </a:rPr>
              <a:t>현재 진행 상황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B7EC57-AFDF-294B-A68E-D247E930A6E7}"/>
              </a:ext>
            </a:extLst>
          </p:cNvPr>
          <p:cNvSpPr/>
          <p:nvPr/>
        </p:nvSpPr>
        <p:spPr>
          <a:xfrm>
            <a:off x="563460" y="1353838"/>
            <a:ext cx="11065079" cy="639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6" name="온라인 미디어 5" descr="Weekend_test_01.mp4">
            <a:hlinkClick r:id="" action="ppaction://media"/>
            <a:extLst>
              <a:ext uri="{FF2B5EF4-FFF2-40B4-BE49-F238E27FC236}">
                <a16:creationId xmlns:a16="http://schemas.microsoft.com/office/drawing/2014/main" id="{1802A62C-8F8D-E24C-8FDD-7CAB2219BD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5765" y="1496193"/>
            <a:ext cx="8380467" cy="471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98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C5C7F7-1C13-AC4F-B00B-B8F12A10C7F1}"/>
              </a:ext>
            </a:extLst>
          </p:cNvPr>
          <p:cNvSpPr txBox="1"/>
          <p:nvPr/>
        </p:nvSpPr>
        <p:spPr>
          <a:xfrm>
            <a:off x="563460" y="645952"/>
            <a:ext cx="11065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0" indent="-7429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 startAt="5"/>
              <a:tabLst/>
              <a:defRPr/>
            </a:pPr>
            <a:r>
              <a:rPr kumimoji="1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현재 진행 상황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B7EC57-AFDF-294B-A68E-D247E930A6E7}"/>
              </a:ext>
            </a:extLst>
          </p:cNvPr>
          <p:cNvSpPr/>
          <p:nvPr/>
        </p:nvSpPr>
        <p:spPr>
          <a:xfrm>
            <a:off x="563460" y="1353838"/>
            <a:ext cx="11065079" cy="639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33D73F-0A11-1746-9141-93050F46DD29}"/>
              </a:ext>
            </a:extLst>
          </p:cNvPr>
          <p:cNvSpPr txBox="1"/>
          <p:nvPr/>
        </p:nvSpPr>
        <p:spPr>
          <a:xfrm>
            <a:off x="563459" y="1417739"/>
            <a:ext cx="1106507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현재 조작</a:t>
            </a:r>
            <a:r>
              <a:rPr kumimoji="1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</a:t>
            </a:r>
            <a:r>
              <a:rPr kumimoji="1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점프</a:t>
            </a:r>
            <a:r>
              <a:rPr kumimoji="1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</a:t>
            </a:r>
            <a:r>
              <a:rPr kumimoji="1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충돌</a:t>
            </a:r>
            <a:r>
              <a:rPr kumimoji="1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</a:t>
            </a:r>
            <a:r>
              <a:rPr kumimoji="1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중력</a:t>
            </a:r>
            <a:r>
              <a:rPr kumimoji="1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</a:t>
            </a:r>
            <a:r>
              <a:rPr kumimoji="1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시점 조작 구현</a:t>
            </a:r>
            <a:endParaRPr kumimoji="1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  <a:p>
            <a:endParaRPr kumimoji="1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  <a:p>
            <a:r>
              <a:rPr kumimoji="1" lang="en-US" altLang="ko-KR" sz="32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Move.cs – </a:t>
            </a:r>
            <a:r>
              <a:rPr kumimoji="1" lang="ko-KR" altLang="en-US" sz="32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움직임을 정리해놓은 스크립트</a:t>
            </a:r>
            <a:endParaRPr kumimoji="1" lang="en-US" altLang="ko-KR" sz="32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34" charset="-127"/>
            </a:endParaRPr>
          </a:p>
          <a:p>
            <a:r>
              <a:rPr kumimoji="1" lang="en-US" altLang="ko-KR" sz="32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Player_Move.cs </a:t>
            </a:r>
            <a:r>
              <a:rPr kumimoji="1" lang="en-US" altLang="ko-KR" sz="3200" dirty="0">
                <a:solidFill>
                  <a:prstClr val="white"/>
                </a:solidFill>
              </a:rPr>
              <a:t>–</a:t>
            </a:r>
            <a:r>
              <a:rPr kumimoji="1" lang="en-US" altLang="ko-KR" sz="32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 Move.cs</a:t>
            </a:r>
            <a:r>
              <a:rPr kumimoji="1" lang="ko-KR" altLang="en-US" sz="32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를 상속받는 조작 스크립트</a:t>
            </a:r>
            <a:endParaRPr kumimoji="1" lang="en-US" altLang="ko-KR" sz="32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34" charset="-127"/>
            </a:endParaRPr>
          </a:p>
          <a:p>
            <a:endParaRPr kumimoji="1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  <a:p>
            <a:endParaRPr kumimoji="1" lang="en-US" altLang="ko-KR" sz="32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34" charset="-127"/>
            </a:endParaRPr>
          </a:p>
          <a:p>
            <a:endParaRPr kumimoji="1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  <a:p>
            <a:endParaRPr kumimoji="1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  <a:p>
            <a:r>
              <a:rPr kumimoji="1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총기 추가</a:t>
            </a:r>
            <a:r>
              <a:rPr kumimoji="1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</a:t>
            </a:r>
            <a:r>
              <a:rPr kumimoji="1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탄도 계산</a:t>
            </a:r>
            <a:r>
              <a:rPr kumimoji="1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</a:t>
            </a:r>
            <a:r>
              <a:rPr kumimoji="1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Aim</a:t>
            </a:r>
            <a:r>
              <a:rPr kumimoji="1" lang="ko-KR" altLang="en-US" sz="32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추가</a:t>
            </a:r>
            <a:r>
              <a:rPr kumimoji="1" lang="en-US" altLang="ko-KR" sz="32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,</a:t>
            </a:r>
            <a:r>
              <a:rPr kumimoji="1" lang="ko-KR" altLang="en-US" sz="32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34" charset="-127"/>
              </a:rPr>
              <a:t> 발사 스크립트 추가 예정</a:t>
            </a:r>
            <a:endParaRPr kumimoji="1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8521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F4254D-B571-4F4F-8786-EF35A4D750D0}"/>
              </a:ext>
            </a:extLst>
          </p:cNvPr>
          <p:cNvSpPr txBox="1"/>
          <p:nvPr/>
        </p:nvSpPr>
        <p:spPr>
          <a:xfrm>
            <a:off x="2446789" y="2767280"/>
            <a:ext cx="72984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Q</a:t>
            </a:r>
            <a:r>
              <a:rPr kumimoji="1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&amp;</a:t>
            </a:r>
            <a:r>
              <a:rPr kumimoji="1" lang="en-US" altLang="ko-KR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A</a:t>
            </a:r>
            <a:endParaRPr kumimoji="1" lang="ko-KR" altLang="en-US" sz="8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680E55-F0ED-7842-A30A-8D184C9EDC00}"/>
              </a:ext>
            </a:extLst>
          </p:cNvPr>
          <p:cNvSpPr txBox="1"/>
          <p:nvPr/>
        </p:nvSpPr>
        <p:spPr>
          <a:xfrm>
            <a:off x="5213131" y="4136438"/>
            <a:ext cx="4532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Team Weekend</a:t>
            </a:r>
          </a:p>
          <a:p>
            <a:pPr lvl="0" algn="r">
              <a:defRPr/>
            </a:pPr>
            <a:r>
              <a:rPr lang="en" altLang="ko-KR" sz="1600" dirty="0">
                <a:hlinkClick r:id="rId2"/>
              </a:rPr>
              <a:t>https://github.com/kevin1113-github/Weekend</a:t>
            </a:r>
            <a:endParaRPr kumimoji="1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6BDA2B1-C349-6646-A684-57936C4598F5}"/>
              </a:ext>
            </a:extLst>
          </p:cNvPr>
          <p:cNvSpPr/>
          <p:nvPr/>
        </p:nvSpPr>
        <p:spPr>
          <a:xfrm flipV="1">
            <a:off x="2446788" y="4090718"/>
            <a:ext cx="7298423" cy="4571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92D2C47-2A90-3641-B802-28EA858B2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1254" y="3218359"/>
            <a:ext cx="1744718" cy="174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2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232</Words>
  <Application>Microsoft Macintosh PowerPoint</Application>
  <PresentationFormat>와이드스크린</PresentationFormat>
  <Paragraphs>56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Zapf Dingbats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황승원</dc:creator>
  <cp:lastModifiedBy>황승원</cp:lastModifiedBy>
  <cp:revision>17</cp:revision>
  <dcterms:created xsi:type="dcterms:W3CDTF">2019-09-23T09:46:38Z</dcterms:created>
  <dcterms:modified xsi:type="dcterms:W3CDTF">2019-09-23T16:09:28Z</dcterms:modified>
</cp:coreProperties>
</file>

<file path=docProps/thumbnail.jpeg>
</file>